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-3300" y="-3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629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485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397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993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883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957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795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641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132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209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668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85A8C-BBA1-4702-8EA1-4AA7155F60D8}" type="datetimeFigureOut">
              <a:rPr lang="ar-SA" smtClean="0"/>
              <a:t>24/12/45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0C4F-B34B-4A13-AF93-34771D64C6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53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51790" y="-555307"/>
            <a:ext cx="7561580" cy="10254615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1988840" y="2123728"/>
            <a:ext cx="864096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1052736" y="1043608"/>
            <a:ext cx="1224136" cy="516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ربع نص 6"/>
          <p:cNvSpPr txBox="1"/>
          <p:nvPr/>
        </p:nvSpPr>
        <p:spPr>
          <a:xfrm>
            <a:off x="476672" y="4355976"/>
            <a:ext cx="61926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تاريخ بداية المجلس  </a:t>
            </a:r>
            <a:r>
              <a:rPr lang="ar-SA" smtClean="0"/>
              <a:t>3/2/1444              </a:t>
            </a:r>
            <a:r>
              <a:rPr lang="ar-SA" dirty="0" smtClean="0"/>
              <a:t>تاريخ نهاية </a:t>
            </a:r>
            <a:r>
              <a:rPr lang="ar-SA" smtClean="0"/>
              <a:t>المجلس 2/2/1448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57813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جمعية الخيع التعاونية</dc:creator>
  <cp:lastModifiedBy>جمعية الخيع التعاونية</cp:lastModifiedBy>
  <cp:revision>1</cp:revision>
  <dcterms:created xsi:type="dcterms:W3CDTF">2024-06-30T17:08:02Z</dcterms:created>
  <dcterms:modified xsi:type="dcterms:W3CDTF">2024-06-30T17:15:25Z</dcterms:modified>
</cp:coreProperties>
</file>